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vision final project: mosaic</a:t>
            </a:r>
            <a:endParaRPr lang="en-US" dirty="0"/>
          </a:p>
        </p:txBody>
      </p:sp>
      <p:sp>
        <p:nvSpPr>
          <p:cNvPr id="3" name="Subtitle 2"/>
          <p:cNvSpPr>
            <a:spLocks noGrp="1"/>
          </p:cNvSpPr>
          <p:nvPr>
            <p:ph type="subTitle" idx="1"/>
          </p:nvPr>
        </p:nvSpPr>
        <p:spPr/>
        <p:txBody>
          <a:bodyPr>
            <a:normAutofit/>
          </a:bodyPr>
          <a:lstStyle/>
          <a:p>
            <a:r>
              <a:rPr lang="en-US" dirty="0" smtClean="0"/>
              <a:t>				</a:t>
            </a:r>
          </a:p>
          <a:p>
            <a:endParaRPr lang="en-US" dirty="0"/>
          </a:p>
          <a:p>
            <a:r>
              <a:rPr lang="en-US" dirty="0" smtClean="0"/>
              <a:t>					</a:t>
            </a:r>
            <a:r>
              <a:rPr lang="en-US" dirty="0" err="1" smtClean="0"/>
              <a:t>By:gayanath</a:t>
            </a:r>
            <a:r>
              <a:rPr lang="en-US" dirty="0" smtClean="0"/>
              <a:t> </a:t>
            </a:r>
            <a:r>
              <a:rPr lang="en-US" dirty="0" err="1" smtClean="0"/>
              <a:t>sasitharanathan</a:t>
            </a:r>
            <a:endParaRPr lang="en-US" dirty="0"/>
          </a:p>
        </p:txBody>
      </p:sp>
    </p:spTree>
    <p:extLst>
      <p:ext uri="{BB962C8B-B14F-4D97-AF65-F5344CB8AC3E}">
        <p14:creationId xmlns:p14="http://schemas.microsoft.com/office/powerpoint/2010/main" val="557625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636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Intro/background</a:t>
            </a:r>
            <a:endParaRPr lang="en-US" dirty="0"/>
          </a:p>
        </p:txBody>
      </p:sp>
      <p:sp>
        <p:nvSpPr>
          <p:cNvPr id="3" name="Content Placeholder 2"/>
          <p:cNvSpPr>
            <a:spLocks noGrp="1"/>
          </p:cNvSpPr>
          <p:nvPr>
            <p:ph idx="1"/>
          </p:nvPr>
        </p:nvSpPr>
        <p:spPr/>
        <p:txBody>
          <a:bodyPr/>
          <a:lstStyle/>
          <a:p>
            <a:r>
              <a:rPr lang="en-US" dirty="0" smtClean="0"/>
              <a:t>The project </a:t>
            </a:r>
            <a:r>
              <a:rPr lang="en-US" dirty="0" err="1" smtClean="0"/>
              <a:t>i</a:t>
            </a:r>
            <a:r>
              <a:rPr lang="en-US" dirty="0" smtClean="0"/>
              <a:t> implemented was a simple mosaic stitcher capable of stitching together multiple images together that resembled the same properties. In order to select images to stitch together without changing from the overall image, I had to choose/compare from a set of images based on the original color of that tile. </a:t>
            </a:r>
          </a:p>
          <a:p>
            <a:endParaRPr lang="en-US" dirty="0" smtClean="0"/>
          </a:p>
          <a:p>
            <a:endParaRPr lang="en-US" dirty="0"/>
          </a:p>
        </p:txBody>
      </p:sp>
    </p:spTree>
    <p:extLst>
      <p:ext uri="{BB962C8B-B14F-4D97-AF65-F5344CB8AC3E}">
        <p14:creationId xmlns:p14="http://schemas.microsoft.com/office/powerpoint/2010/main" val="139910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normAutofit lnSpcReduction="10000"/>
          </a:bodyPr>
          <a:lstStyle/>
          <a:p>
            <a:r>
              <a:rPr lang="en-US" dirty="0" smtClean="0"/>
              <a:t>In order to implement stitching I had to first download a image data set that contained images of the same properties/colors. </a:t>
            </a:r>
          </a:p>
          <a:p>
            <a:r>
              <a:rPr lang="en-US" dirty="0" smtClean="0"/>
              <a:t>These images had to be resized/ cropped and saved to a different folder in order to use them for the stitching. The original images were too big so I scaled it down but the option of choosing length was given in the processing java file so that different image sizes could be selected. I defaulted to a length of 100 initially but the image was too small so changed the value to 200. </a:t>
            </a:r>
          </a:p>
          <a:p>
            <a:endParaRPr lang="en-US" dirty="0"/>
          </a:p>
        </p:txBody>
      </p:sp>
    </p:spTree>
    <p:extLst>
      <p:ext uri="{BB962C8B-B14F-4D97-AF65-F5344CB8AC3E}">
        <p14:creationId xmlns:p14="http://schemas.microsoft.com/office/powerpoint/2010/main" val="2119366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cont’d</a:t>
            </a:r>
            <a:endParaRPr lang="en-US" dirty="0"/>
          </a:p>
        </p:txBody>
      </p:sp>
      <p:sp>
        <p:nvSpPr>
          <p:cNvPr id="3" name="Content Placeholder 2"/>
          <p:cNvSpPr>
            <a:spLocks noGrp="1"/>
          </p:cNvSpPr>
          <p:nvPr>
            <p:ph idx="1"/>
          </p:nvPr>
        </p:nvSpPr>
        <p:spPr/>
        <p:txBody>
          <a:bodyPr/>
          <a:lstStyle/>
          <a:p>
            <a:r>
              <a:rPr lang="en-US" dirty="0" smtClean="0"/>
              <a:t>I then implemented a function to average H,S,V,R,G,B for each image and used open-cv histogram functions to extract average colors. </a:t>
            </a:r>
          </a:p>
          <a:p>
            <a:endParaRPr lang="en-US" dirty="0" smtClean="0"/>
          </a:p>
          <a:p>
            <a:r>
              <a:rPr lang="en-US" dirty="0" smtClean="0"/>
              <a:t>	</a:t>
            </a:r>
            <a:endParaRPr lang="en-US" dirty="0"/>
          </a:p>
        </p:txBody>
      </p:sp>
    </p:spTree>
    <p:extLst>
      <p:ext uri="{BB962C8B-B14F-4D97-AF65-F5344CB8AC3E}">
        <p14:creationId xmlns:p14="http://schemas.microsoft.com/office/powerpoint/2010/main" val="287140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Stitching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average color was calculated based on the channel of the histogram</a:t>
            </a:r>
          </a:p>
          <a:p>
            <a:r>
              <a:rPr lang="en-US" dirty="0"/>
              <a:t>This was then normalized to the number of pixels </a:t>
            </a:r>
          </a:p>
          <a:p>
            <a:r>
              <a:rPr lang="en-US" dirty="0" smtClean="0"/>
              <a:t>The distance was calculate using the Euclidian distance function to calculate vector distance</a:t>
            </a:r>
          </a:p>
          <a:p>
            <a:r>
              <a:rPr lang="en-US" dirty="0" smtClean="0"/>
              <a:t>The image stitching was then done using a double ended queue, to select images at random based on the average colors of each tile previously calculated along with using the Euclidian distance function previously defined to keep track of distance between images. </a:t>
            </a:r>
          </a:p>
          <a:p>
            <a:endParaRPr lang="en-US" dirty="0" smtClean="0"/>
          </a:p>
          <a:p>
            <a:endParaRPr lang="en-US" dirty="0" smtClean="0"/>
          </a:p>
        </p:txBody>
      </p:sp>
    </p:spTree>
    <p:extLst>
      <p:ext uri="{BB962C8B-B14F-4D97-AF65-F5344CB8AC3E}">
        <p14:creationId xmlns:p14="http://schemas.microsoft.com/office/powerpoint/2010/main" val="114776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files created </a:t>
            </a:r>
            <a:endParaRPr lang="en-US" dirty="0"/>
          </a:p>
        </p:txBody>
      </p:sp>
      <p:sp>
        <p:nvSpPr>
          <p:cNvPr id="3" name="Content Placeholder 2"/>
          <p:cNvSpPr>
            <a:spLocks noGrp="1"/>
          </p:cNvSpPr>
          <p:nvPr>
            <p:ph idx="1"/>
          </p:nvPr>
        </p:nvSpPr>
        <p:spPr>
          <a:xfrm>
            <a:off x="888274" y="2319154"/>
            <a:ext cx="10159137" cy="4314597"/>
          </a:xfrm>
        </p:spPr>
        <p:txBody>
          <a:bodyPr/>
          <a:lstStyle/>
          <a:p>
            <a:r>
              <a:rPr lang="en-US" dirty="0" smtClean="0"/>
              <a:t>Original Image</a:t>
            </a:r>
          </a:p>
          <a:p>
            <a:endParaRPr lang="en-US" dirty="0"/>
          </a:p>
          <a:p>
            <a:endParaRPr lang="en-US" dirty="0" smtClean="0"/>
          </a:p>
          <a:p>
            <a:endParaRPr lang="en-US" dirty="0"/>
          </a:p>
          <a:p>
            <a:r>
              <a:rPr lang="en-US" dirty="0" smtClean="0"/>
              <a:t>Image stitched with length 50/100 and tile size 20, 10 and 5</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019" y="2249487"/>
            <a:ext cx="2982480" cy="15822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463" y="5124991"/>
            <a:ext cx="1671741" cy="13545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257" y="5250659"/>
            <a:ext cx="1103222" cy="1103222"/>
          </a:xfrm>
          <a:prstGeom prst="rect">
            <a:avLst/>
          </a:prstGeom>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606" y="3720168"/>
            <a:ext cx="2991893" cy="2924651"/>
          </a:xfrm>
          <a:prstGeom prst="rect">
            <a:avLst/>
          </a:prstGeom>
        </p:spPr>
      </p:pic>
    </p:spTree>
    <p:extLst>
      <p:ext uri="{BB962C8B-B14F-4D97-AF65-F5344CB8AC3E}">
        <p14:creationId xmlns:p14="http://schemas.microsoft.com/office/powerpoint/2010/main" val="3846215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cont’d</a:t>
            </a:r>
            <a:endParaRPr lang="en-US" dirty="0"/>
          </a:p>
        </p:txBody>
      </p:sp>
      <p:sp>
        <p:nvSpPr>
          <p:cNvPr id="3" name="Content Placeholder 2"/>
          <p:cNvSpPr>
            <a:spLocks noGrp="1"/>
          </p:cNvSpPr>
          <p:nvPr>
            <p:ph idx="1"/>
          </p:nvPr>
        </p:nvSpPr>
        <p:spPr>
          <a:xfrm>
            <a:off x="1001486" y="2249486"/>
            <a:ext cx="10045925" cy="4125187"/>
          </a:xfrm>
        </p:spPr>
        <p:txBody>
          <a:bodyPr/>
          <a:lstStyle/>
          <a:p>
            <a:r>
              <a:rPr lang="en-US" dirty="0" smtClean="0"/>
              <a:t>Original Image </a:t>
            </a:r>
          </a:p>
          <a:p>
            <a:endParaRPr lang="en-US" dirty="0"/>
          </a:p>
          <a:p>
            <a:endParaRPr lang="en-US" dirty="0" smtClean="0"/>
          </a:p>
          <a:p>
            <a:endParaRPr lang="en-US" dirty="0"/>
          </a:p>
          <a:p>
            <a:r>
              <a:rPr lang="en-US" dirty="0" smtClean="0"/>
              <a:t>Image with length 50 and tile size 10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543" y="1846217"/>
            <a:ext cx="205086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607" y="4132216"/>
            <a:ext cx="2136594" cy="2136594"/>
          </a:xfrm>
          <a:prstGeom prst="rect">
            <a:avLst/>
          </a:prstGeom>
        </p:spPr>
      </p:pic>
    </p:spTree>
    <p:extLst>
      <p:ext uri="{BB962C8B-B14F-4D97-AF65-F5344CB8AC3E}">
        <p14:creationId xmlns:p14="http://schemas.microsoft.com/office/powerpoint/2010/main" val="200030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cont’d</a:t>
            </a:r>
            <a:endParaRPr lang="en-US" dirty="0"/>
          </a:p>
        </p:txBody>
      </p:sp>
      <p:sp>
        <p:nvSpPr>
          <p:cNvPr id="9" name="Content Placeholder 8"/>
          <p:cNvSpPr>
            <a:spLocks noGrp="1"/>
          </p:cNvSpPr>
          <p:nvPr>
            <p:ph idx="1"/>
          </p:nvPr>
        </p:nvSpPr>
        <p:spPr>
          <a:xfrm>
            <a:off x="1141412" y="2249487"/>
            <a:ext cx="10336485" cy="4160022"/>
          </a:xfrm>
        </p:spPr>
        <p:txBody>
          <a:bodyPr/>
          <a:lstStyle/>
          <a:p>
            <a:r>
              <a:rPr lang="en-US" dirty="0" smtClean="0"/>
              <a:t>Image with tile size 5 and length 200</a:t>
            </a:r>
          </a:p>
          <a:p>
            <a:r>
              <a:rPr lang="en-US" dirty="0" smtClean="0"/>
              <a:t> 	</a:t>
            </a:r>
          </a:p>
          <a:p>
            <a:endParaRPr lang="en-US" dirty="0"/>
          </a:p>
          <a:p>
            <a:endParaRPr lang="en-US" dirty="0" smtClean="0"/>
          </a:p>
          <a:p>
            <a:endParaRPr lang="en-US" dirty="0"/>
          </a:p>
          <a:p>
            <a:r>
              <a:rPr lang="en-US" dirty="0" smtClean="0"/>
              <a:t>Image with length 100 and tile size 10 </a:t>
            </a:r>
            <a:endParaRPr lang="en-US" dirty="0"/>
          </a:p>
        </p:txBody>
      </p:sp>
      <p:pic>
        <p:nvPicPr>
          <p:cNvPr id="10"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258" y="1753099"/>
            <a:ext cx="2399709" cy="239970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3" y="4334889"/>
            <a:ext cx="1905000" cy="1905000"/>
          </a:xfrm>
          <a:prstGeom prst="rect">
            <a:avLst/>
          </a:prstGeom>
        </p:spPr>
      </p:pic>
    </p:spTree>
    <p:extLst>
      <p:ext uri="{BB962C8B-B14F-4D97-AF65-F5344CB8AC3E}">
        <p14:creationId xmlns:p14="http://schemas.microsoft.com/office/powerpoint/2010/main" val="305996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333837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58</TotalTime>
  <Words>307</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Tw Cen MT</vt:lpstr>
      <vt:lpstr>Circuit</vt:lpstr>
      <vt:lpstr>Computer vision final project: mosaic</vt:lpstr>
      <vt:lpstr>Intro/background</vt:lpstr>
      <vt:lpstr>Approach</vt:lpstr>
      <vt:lpstr>Approach cont’d</vt:lpstr>
      <vt:lpstr>Stitching</vt:lpstr>
      <vt:lpstr>Sample files created </vt:lpstr>
      <vt:lpstr>Sample cont’d</vt:lpstr>
      <vt:lpstr>Sample cont’d</vt:lpstr>
      <vt:lpstr>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final project: mosaic</dc:title>
  <dc:creator>Windows User</dc:creator>
  <cp:lastModifiedBy>Windows User</cp:lastModifiedBy>
  <cp:revision>14</cp:revision>
  <dcterms:created xsi:type="dcterms:W3CDTF">2018-04-08T13:27:55Z</dcterms:created>
  <dcterms:modified xsi:type="dcterms:W3CDTF">2018-04-08T14:26:08Z</dcterms:modified>
</cp:coreProperties>
</file>